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64B558-8EBF-4FE2-8381-7901D6406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C28FDD4-F77E-47BF-B98C-B997188EE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31986E-0724-49F1-9AC2-FF81E3C8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EA4728-E68C-4F10-B077-DC3A31B59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DEB6DC-6721-4609-BE0F-C3AC50EDC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341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3D2C19-343D-4118-977A-8EB89286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FFF990-333C-468C-9301-670F667638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F16DC4-F95D-46DA-9AA2-E8E284505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3D58BE-7604-4873-83E5-EE8D32C89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427828-171D-4326-8914-A7929EBA8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6040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70D85C4-C65D-4907-B28A-042152FAC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71ECEC5-88D4-4014-8614-4D03B31325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0D1F6B-64E9-4FBB-A33D-E82C3BC6C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53AC9E-C5E0-4BB9-9BBD-665810C8C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8A4E2D-1EB9-4DD8-99DE-B565A50AC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8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F0BE4E-F61C-48A0-BE6E-B5C073D72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AF5638-1510-409F-8CE7-8996A46B6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711551-2191-4AB2-924E-A6FBB6924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9572AD-2E3F-48F6-A3CD-6F320E439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A0050A-8997-453C-BD1C-D59CECEF9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445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D07FC5-2263-4E9A-B75E-631E8C9D2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5C1770-E91C-45FD-851D-AB9647278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E0FFFC-92F0-4C15-8976-F64469224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919966-46E0-4CBC-9EAF-4CF6C428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E47B9E-D4F1-422F-BF72-BAE8468CC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359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2E0840-FBCB-4C61-BD26-669288617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7C1328-E7FC-4167-BAFA-7B6CD40467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6B1AF9-28E9-4830-ACC1-241980E7BE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90E372-9C7B-4C13-80D3-568A5B5DA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1946B55-86CD-4AB7-82D6-95108EB79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D4ADDF-71CA-4041-BA1B-1CB747414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000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F0179E-B2C2-4AFB-A81C-1D1B7D6F2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76F982-4126-43FA-B811-3B40404DC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F9EE3D-4926-45D4-8026-CCAAC52EF0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E6C5705-9FA0-41A1-95AF-701ACA8B58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61B68B2-25A4-4DCA-974D-7BF2FF5BDB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3863AFB-BB91-438C-BB2B-2F4C3BF3E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617D82F-473B-4DCB-97FA-FB0B45CE2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9636768-9040-47A4-9300-CBE405042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4333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DC26B3-895C-41CD-BEEA-4103EFFE0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9FDA309-DA8C-4AB6-9667-018D84B48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0E10402-DADE-40A8-81E4-0E798B8B8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FFA05A-4DA5-41EC-B7A1-55C91CB4F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069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8D435D6-8565-4517-ABCF-38FD0041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33DFBB7-BCD6-4F4F-9E87-1449818DE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D909AB-29DE-4C83-99BD-834ECC096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41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3F0DD5-9B98-4112-B88F-3D902E805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A5ED04-824F-4262-90B5-B5C0F2BC1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1ED002-3EF6-467A-B73F-25F7DD39F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E1C922-8E79-4C92-92FE-AB6824A7C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9ABC06-168D-4E2B-8571-8A9212807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D9B160-FE55-4775-AD26-45E0D2EB2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73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C0D779-156B-41CB-9FE9-B2C5E3512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C39A352-712E-439F-8795-4DEC1E35A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E4FE045-33A0-4F43-8F2B-041717B959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D46D52-1F70-4C1C-965F-DCE04E9D9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5B2307-AC7A-455D-B7C9-8F537A0CA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35B8DF-F395-49A5-B0FE-5268E6B50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016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9CF4D70-8C0A-479A-83EF-326C5F027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E99B42-5094-4E4C-B52E-1F447BC35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4BB03E-00F5-4A49-9A58-7C94C0FC90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8E2D6-38AB-48DB-9161-04003ABC0CD3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E39E69-9593-4726-A99D-511270C7E7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B7CE5A-4D1D-49C6-88CB-3714AAB5D6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109D6-8EAE-4924-AD6D-B8A507E38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748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7AFC6BD6-3B20-447A-8B27-44373AE621F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636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028AC973-FE57-486B-B189-6905781A181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9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1">
            <a:extLst>
              <a:ext uri="{FF2B5EF4-FFF2-40B4-BE49-F238E27FC236}">
                <a16:creationId xmlns:a16="http://schemas.microsoft.com/office/drawing/2014/main" id="{15610D68-A7F4-4F3E-AF78-0E61C59015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946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2">
            <a:extLst>
              <a:ext uri="{FF2B5EF4-FFF2-40B4-BE49-F238E27FC236}">
                <a16:creationId xmlns:a16="http://schemas.microsoft.com/office/drawing/2014/main" id="{6C003F64-962B-4130-9AC9-B6F23400A13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595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3">
            <a:extLst>
              <a:ext uri="{FF2B5EF4-FFF2-40B4-BE49-F238E27FC236}">
                <a16:creationId xmlns:a16="http://schemas.microsoft.com/office/drawing/2014/main" id="{66A2C245-A1D1-4FE0-A0EE-78453CB115E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363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4">
            <a:extLst>
              <a:ext uri="{FF2B5EF4-FFF2-40B4-BE49-F238E27FC236}">
                <a16:creationId xmlns:a16="http://schemas.microsoft.com/office/drawing/2014/main" id="{B0A3CBD3-811B-4B6F-A488-D8DA6539F6C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28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5">
            <a:extLst>
              <a:ext uri="{FF2B5EF4-FFF2-40B4-BE49-F238E27FC236}">
                <a16:creationId xmlns:a16="http://schemas.microsoft.com/office/drawing/2014/main" id="{91829F15-D035-42FF-A6AB-F31A6E12160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97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6">
            <a:extLst>
              <a:ext uri="{FF2B5EF4-FFF2-40B4-BE49-F238E27FC236}">
                <a16:creationId xmlns:a16="http://schemas.microsoft.com/office/drawing/2014/main" id="{D38C867F-1BEE-4FF6-9328-BB002B786E0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112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7">
            <a:extLst>
              <a:ext uri="{FF2B5EF4-FFF2-40B4-BE49-F238E27FC236}">
                <a16:creationId xmlns:a16="http://schemas.microsoft.com/office/drawing/2014/main" id="{CBC8E564-2391-4E1E-99BF-8A95D64E9A8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372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8">
            <a:extLst>
              <a:ext uri="{FF2B5EF4-FFF2-40B4-BE49-F238E27FC236}">
                <a16:creationId xmlns:a16="http://schemas.microsoft.com/office/drawing/2014/main" id="{030B2C6B-225E-4EC0-8C9C-32617293672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83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635CFB76-23F3-4734-975F-838C19E907A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311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814D2AD8-12EB-482E-AC0F-EA556549CC1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29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598B412E-678C-4DFB-9B29-362CC2FAA45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41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0D6C10F7-79D7-4448-A33D-32B65E4B556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028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C93DB2A5-3491-46F7-850B-CCC6A65B21A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695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3131D579-5A85-4A9B-BD6D-51DD8F3879F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38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278C73CA-C6D9-45AA-8796-3CA4AFEAB45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3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8FB80796-E16E-479E-A45F-B93F4240475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43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2020-01-09T08:02:03Z</dcterms:created>
  <dcterms:modified xsi:type="dcterms:W3CDTF">2020-01-09T08:02:07Z</dcterms:modified>
</cp:coreProperties>
</file>

<file path=docProps/thumbnail.jpeg>
</file>